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9" r:id="rId3"/>
  </p:sldMasterIdLst>
  <p:notesMasterIdLst>
    <p:notesMasterId r:id="rId7"/>
  </p:notesMasterIdLst>
  <p:handoutMasterIdLst>
    <p:handoutMasterId r:id="rId8"/>
  </p:handoutMasterIdLst>
  <p:sldIdLst>
    <p:sldId id="263" r:id="rId4"/>
    <p:sldId id="256" r:id="rId5"/>
    <p:sldId id="267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3981" autoAdjust="0"/>
  </p:normalViewPr>
  <p:slideViewPr>
    <p:cSldViewPr snapToGrid="0">
      <p:cViewPr varScale="1">
        <p:scale>
          <a:sx n="70" d="100"/>
          <a:sy n="70" d="100"/>
        </p:scale>
        <p:origin x="52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EDF408AC-16A0-4B18-9B4B-B2890B7AB0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6C02BFE-4646-402E-B608-7E791FB8A4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7BDF1-39CA-4B50-A5D6-93707A0C8DE6}" type="datetime1">
              <a:rPr kumimoji="1" lang="ja-JP" altLang="en-US" smtClean="0"/>
              <a:t>2018/11/19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775284C-515D-4536-B51D-8D0D7A9586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56F552-B968-41CA-980C-117312D55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82A9-D4B3-4CA1-98D9-A853890D91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756543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3D6F2-B6DF-4610-A522-EDDB53ABFC64}" type="datetime1">
              <a:rPr kumimoji="1" lang="ja-JP" altLang="en-US" smtClean="0"/>
              <a:t>2018/11/19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43427-B8C0-4DB2-BDDE-8CBA087C41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311450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BCC21-41FD-4DC0-8BA1-C39FFC58C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D19CE18-E194-413C-8F5C-06D2C5FA8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732296-485D-464E-A2F6-6DB1FEA6B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9A6C92-3FC4-41F3-9FE4-B0B5B76C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F292AF-1EAA-443B-9B03-6C5998A2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41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4EDB2E-7417-4568-974C-0C0C16E2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10CB6AB-3491-45AB-B21F-C50277A97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CAE47B-B264-4FA0-AA2B-26DF951ED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600208-7EE5-44ED-B026-91A7EB23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B43943-D6A4-474D-9A87-0F31D7B1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2475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88881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991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964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942147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8624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7574852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0240220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39637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0AFF8DE-098D-4865-B439-2801A3F42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01B4A1-B147-4F2B-9509-0DCAA14B3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7D58E0-09A8-4B11-BCD0-9ACAB88E9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63FBCE-82E8-422F-8FF7-C759902F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25C971-4C3A-47ED-A33C-ED17F5CB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175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414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81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2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357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3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869126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1" y="1203796"/>
            <a:ext cx="4311731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1720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4"/>
            <a:ext cx="4450271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8808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5303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5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4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788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57EE1-AE4A-437B-AEA5-D65B3609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541672-9220-40A0-AA62-29C5ACA6C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E94423-60CA-4C26-8F81-E843C777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C33C18-802E-470F-8BE2-5DC1A33F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6D2ED2-74C4-4C0A-9C2E-22EDAD9A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332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2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891214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6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40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7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6132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7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54782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3" y="1117280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9"/>
            <a:ext cx="4020459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037701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9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6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6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7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1602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123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2829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083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39894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2" y="2917371"/>
            <a:ext cx="3267119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1" y="2917371"/>
            <a:ext cx="3267119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9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368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71DFB-C795-4100-9A87-CB26B92C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70EC42-FC6C-4D98-A3EF-9B633698B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A70CBD-02AB-4863-8F0B-41D85855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E89D20-AC3F-4320-85FD-85E2A769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349B8-AD6D-415F-9B89-B1736DB7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427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98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2" y="551545"/>
            <a:ext cx="3267119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1" y="551545"/>
            <a:ext cx="3267119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5"/>
            <a:ext cx="3267119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0544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1" y="2656118"/>
            <a:ext cx="2538595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909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2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5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4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4665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4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2719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9881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2094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2" y="2148113"/>
            <a:ext cx="3267119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1" y="2148113"/>
            <a:ext cx="3267119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9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34274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63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5007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F183F-911A-4E45-AC8F-82AA2748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01E545-ED66-4CED-9BAC-CB8574130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936B32-4C3E-4F39-9C4B-4D1F3A0AC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234181-A0C0-436E-8603-EA476E97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8CAA26-7893-427E-A31C-B43CFD40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0C40DF-8AE6-4159-B246-0A19BA4A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1653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601963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2"/>
            <a:ext cx="9853307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258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87031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77354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7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7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7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3285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8" y="204716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3134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2"/>
            <a:ext cx="9853307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3827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9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73430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5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3666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4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01517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36287D-43B9-4D4B-9687-5E38827C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30074D-6B47-49D0-87B7-4EB277B88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DFA859F-029F-4989-99DA-BA59D922B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5261247-E77C-4476-809C-B08AF7610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4FCBAA9-6259-4952-A77C-7479624D5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129C0AA-AC3B-4DBB-9020-211881AB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2C7CBC6-8CD3-4C3A-8F1A-BC838A76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0061768-F7C8-4A6E-9B0E-88FE60C0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265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6" y="712953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4" y="712954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3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2" y="712952"/>
            <a:ext cx="259967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2" y="2627088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75670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21468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30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3462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3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52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3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248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4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8377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6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10" y="2753345"/>
            <a:ext cx="3525239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44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3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3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7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9" y="3520628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6856458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3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4946884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9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7" y="3933373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1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7" y="3933373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404582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C839CE-9F15-491B-A912-8800315B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FAE168-4CA4-4DE5-99E8-A1300832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41A8285-E3D0-4252-86A4-883EBFA1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306A84-ADC1-4E82-A70F-B276BC2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72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895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409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18936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56694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72703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2841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129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60552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296058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323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9E184E0-3251-4925-A69C-460923A5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CF097A-F223-416A-8290-6B59A6C1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C397A1-9A79-4D6B-945C-E1522A66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2345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74433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03532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6635033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890157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75965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365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7957756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96504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6977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4160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0FD65F-26CD-4B57-9B65-853BC5C2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B37329-78A9-43AF-BE53-45D7EE5DA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1A50AB-95A7-4F6E-982C-9A3B50BA8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1E8B64F-82F3-4E78-AC1A-80DBE962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B15D3A0-409D-4B41-A7B7-BE71920E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36AC870-2B0E-4C12-A933-E6352B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6109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69175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91374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42946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104929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07806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72609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09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015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7455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061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36189-BE45-42BF-BD0F-4F28D13D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E9BAD48-DC4D-463A-ACA3-E562E820A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3397C69-49A8-4361-A9C2-430C4581F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09E38A-4758-4B10-87F7-2957ABBE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D61D659-7D8B-4C12-8F78-F145582E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3C6F06-1B53-4F27-9B48-35881AB0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6361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29545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83592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84042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64742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39545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46585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45167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5443579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410695886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068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98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753925D-9676-4DEB-86BF-B8997579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99600C-4E8D-4ECE-A053-6D339385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E60A60-F4EB-4CD6-9D85-6DD002132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603E6F-6B46-4CAE-BBF8-32C337E5B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B811D7-AC26-4A45-BC19-06246781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F68C8-893B-4D2C-8408-2B5636E59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4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6" y="6348358"/>
            <a:ext cx="1577803" cy="344213"/>
            <a:chOff x="5270590" y="6012181"/>
            <a:chExt cx="1577803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90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4"/>
            <a:ext cx="431791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317685" y="6353247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6702" y="6353247"/>
            <a:ext cx="137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53598" y="6245524"/>
            <a:ext cx="2659307" cy="369333"/>
            <a:chOff x="4781618" y="6219521"/>
            <a:chExt cx="2659306" cy="369333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6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81618" y="6281077"/>
              <a:ext cx="399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041456" y="6281077"/>
              <a:ext cx="399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82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60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プレースホルダー 5" descr="猫, 動物, 哺乳動物, 室内 が含まれている画像&#10;&#10;自動的に生成された説明">
            <a:extLst>
              <a:ext uri="{FF2B5EF4-FFF2-40B4-BE49-F238E27FC236}">
                <a16:creationId xmlns:a16="http://schemas.microsoft.com/office/drawing/2014/main" id="{43206DDE-DAE1-445B-86B3-F0E9F8D3F7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5839" y="1525624"/>
            <a:ext cx="2880000" cy="2880000"/>
          </a:xfrm>
        </p:spPr>
      </p:pic>
      <p:grpSp>
        <p:nvGrpSpPr>
          <p:cNvPr id="9" name="Group 8"/>
          <p:cNvGrpSpPr/>
          <p:nvPr/>
        </p:nvGrpSpPr>
        <p:grpSpPr>
          <a:xfrm>
            <a:off x="4423608" y="536187"/>
            <a:ext cx="3203372" cy="307777"/>
            <a:chOff x="4486542" y="319593"/>
            <a:chExt cx="3203372" cy="307776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5487740" y="360666"/>
              <a:ext cx="1200970" cy="254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/>
              <a:r>
                <a:rPr kumimoji="0" lang="en-US" sz="1051" spc="400" dirty="0">
                  <a:solidFill>
                    <a:srgbClr val="2B2B2B"/>
                  </a:solidFill>
                  <a:latin typeface="Titillium Bd"/>
                </a:rPr>
                <a:t>ABOUT ME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486542" y="319593"/>
              <a:ext cx="39626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/>
              <a:r>
                <a:rPr kumimoji="0" lang="en-US" sz="1400" spc="400" dirty="0">
                  <a:solidFill>
                    <a:srgbClr val="2B2B2B"/>
                  </a:solidFill>
                  <a:latin typeface="Titillium Bd"/>
                </a:rPr>
                <a:t>-[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293652" y="319593"/>
              <a:ext cx="39626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/>
              <a:r>
                <a:rPr kumimoji="0" lang="en-US" sz="1400" spc="400" dirty="0">
                  <a:solidFill>
                    <a:srgbClr val="2B2B2B"/>
                  </a:solidFill>
                  <a:latin typeface="Titillium Bd"/>
                </a:rPr>
                <a:t>]-</a:t>
              </a: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4485024" y="1403898"/>
            <a:ext cx="61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kumimoji="0" lang="ja-JP" altLang="en-US" sz="3600" b="1" dirty="0">
                <a:solidFill>
                  <a:srgbClr val="3CBEB4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自己紹介</a:t>
            </a:r>
            <a:endParaRPr kumimoji="0" lang="en-US" sz="3600" b="1" dirty="0">
              <a:solidFill>
                <a:srgbClr val="3CBEB4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2934529" y="1510793"/>
            <a:ext cx="914400" cy="9144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2896852" y="176131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7964AB2-D2B5-4F9C-AEF5-511487AF0DB6}"/>
              </a:ext>
            </a:extLst>
          </p:cNvPr>
          <p:cNvSpPr/>
          <p:nvPr/>
        </p:nvSpPr>
        <p:spPr>
          <a:xfrm>
            <a:off x="4132548" y="4512076"/>
            <a:ext cx="2584516" cy="5732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accent2">
                    <a:lumMod val="75000"/>
                  </a:schemeClr>
                </a:solidFill>
                <a:latin typeface="Signerica Fat" panose="02000000000000000000" pitchFamily="2" charset="0"/>
                <a:cs typeface="Aharoni" panose="02010803020104030203" pitchFamily="2" charset="-79"/>
              </a:rPr>
              <a:t>S.Kotaro</a:t>
            </a:r>
            <a:endParaRPr kumimoji="1" lang="ja-JP" altLang="en-US" dirty="0">
              <a:solidFill>
                <a:schemeClr val="accent2">
                  <a:lumMod val="75000"/>
                </a:schemeClr>
              </a:solidFill>
              <a:latin typeface="Signerica Fat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25730A7-6946-4BDC-9009-15B69EA6A140}"/>
              </a:ext>
            </a:extLst>
          </p:cNvPr>
          <p:cNvSpPr/>
          <p:nvPr/>
        </p:nvSpPr>
        <p:spPr>
          <a:xfrm>
            <a:off x="413718" y="6061880"/>
            <a:ext cx="2124861" cy="5732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b="1" dirty="0">
              <a:solidFill>
                <a:schemeClr val="accent2">
                  <a:lumMod val="75000"/>
                </a:schemeClr>
              </a:solidFill>
              <a:latin typeface="Holland" panose="02000500000000000000" pitchFamily="2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36A3C1BE-262E-46E8-9838-A4749FCD6826}"/>
              </a:ext>
            </a:extLst>
          </p:cNvPr>
          <p:cNvSpPr txBox="1"/>
          <p:nvPr/>
        </p:nvSpPr>
        <p:spPr>
          <a:xfrm>
            <a:off x="4551145" y="2269365"/>
            <a:ext cx="790617" cy="202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名前</a:t>
            </a:r>
            <a:endParaRPr lang="en-US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1997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年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2012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年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2014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年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2016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年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2017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年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関心</a:t>
            </a:r>
            <a:endParaRPr lang="en-US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DEFF7CBD-E9FA-4A0A-9758-92C3ABE2D063}"/>
              </a:ext>
            </a:extLst>
          </p:cNvPr>
          <p:cNvSpPr txBox="1"/>
          <p:nvPr/>
        </p:nvSpPr>
        <p:spPr>
          <a:xfrm>
            <a:off x="5673856" y="2269365"/>
            <a:ext cx="6411232" cy="225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関倖太郎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誕生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ようやく物心がついて人っぽくなる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中学</a:t>
            </a: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3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年</a:t>
            </a: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Minecraft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でプログラミング</a:t>
            </a: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(Lisp?)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と工業に興味を持つ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更に車にも興味を持ち</a:t>
            </a: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第一志望で同学科に入学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情報処理演習でプログラミング</a:t>
            </a: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(c)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に再び目覚める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Web, 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プログラミング</a:t>
            </a: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(erb, scss, js,ruby on rails,vba), 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教育系</a:t>
            </a: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制御工学</a:t>
            </a:r>
            <a:r>
              <a:rPr lang="en-US" altLang="ja-JP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</a:t>
            </a:r>
            <a:r>
              <a:rPr lang="ja-JP" altLang="en-US" sz="14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オタク</a:t>
            </a:r>
            <a:endParaRPr lang="en-US" altLang="ja-JP" sz="14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en-US" sz="11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093371B-AADF-4180-B424-02140605C03B}"/>
              </a:ext>
            </a:extLst>
          </p:cNvPr>
          <p:cNvSpPr/>
          <p:nvPr/>
        </p:nvSpPr>
        <p:spPr>
          <a:xfrm>
            <a:off x="4783277" y="6102823"/>
            <a:ext cx="2894292" cy="5732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b="1" dirty="0">
              <a:solidFill>
                <a:schemeClr val="accent2">
                  <a:lumMod val="75000"/>
                </a:schemeClr>
              </a:solidFill>
              <a:latin typeface="Hollan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DE1654D-201D-4225-8D16-6FD7CF9D0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9" y="53069"/>
            <a:ext cx="5257340" cy="1303549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D3FF5AF-7C64-440B-944B-0B27B3A2E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81" y="68237"/>
            <a:ext cx="5031816" cy="2630773"/>
          </a:xfrm>
          <a:prstGeom prst="rect">
            <a:avLst/>
          </a:prstGeom>
        </p:spPr>
      </p:pic>
      <p:pic>
        <p:nvPicPr>
          <p:cNvPr id="11" name="図 10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793207BC-8DB9-4265-9BD6-FE04186DD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16" y="3019176"/>
            <a:ext cx="3821011" cy="8716676"/>
          </a:xfrm>
          <a:prstGeom prst="rect">
            <a:avLst/>
          </a:prstGeom>
        </p:spPr>
      </p:pic>
      <p:pic>
        <p:nvPicPr>
          <p:cNvPr id="3" name="図 2" descr="室内, 人, テーブル, 座っている が含まれている画像&#10;&#10;自動的に生成された説明">
            <a:extLst>
              <a:ext uri="{FF2B5EF4-FFF2-40B4-BE49-F238E27FC236}">
                <a16:creationId xmlns:a16="http://schemas.microsoft.com/office/drawing/2014/main" id="{2677B27A-064B-4002-8914-71719B353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261" y="4290496"/>
            <a:ext cx="3655720" cy="1608338"/>
          </a:xfrm>
          <a:prstGeom prst="rect">
            <a:avLst/>
          </a:prstGeom>
        </p:spPr>
      </p:pic>
      <p:pic>
        <p:nvPicPr>
          <p:cNvPr id="5" name="図 4" descr="人, グループ, ポーズをとっている, 写真 が含まれている画像&#10;&#10;自動的に生成された説明">
            <a:extLst>
              <a:ext uri="{FF2B5EF4-FFF2-40B4-BE49-F238E27FC236}">
                <a16:creationId xmlns:a16="http://schemas.microsoft.com/office/drawing/2014/main" id="{D391C08C-8AC2-4CC6-9D03-7423419A3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199" y="2136456"/>
            <a:ext cx="2648807" cy="17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9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23560" y="675916"/>
            <a:ext cx="5044278" cy="1063209"/>
            <a:chOff x="950122" y="2231545"/>
            <a:chExt cx="5044278" cy="1063209"/>
          </a:xfrm>
        </p:grpSpPr>
        <p:grpSp>
          <p:nvGrpSpPr>
            <p:cNvPr id="2" name="Group 1"/>
            <p:cNvGrpSpPr/>
            <p:nvPr/>
          </p:nvGrpSpPr>
          <p:grpSpPr>
            <a:xfrm>
              <a:off x="950122" y="2231545"/>
              <a:ext cx="3232227" cy="307777"/>
              <a:chOff x="4472113" y="319593"/>
              <a:chExt cx="3232227" cy="307777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5697731" y="360666"/>
                <a:ext cx="7809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spc="400" dirty="0">
                    <a:solidFill>
                      <a:schemeClr val="accent1"/>
                    </a:solidFill>
                    <a:latin typeface="Titillium" panose="00000500000000000000"/>
                  </a:rPr>
                  <a:t>INDEX</a:t>
                </a:r>
                <a:endParaRPr kumimoji="0" lang="en-US" sz="1050" b="0" i="0" u="none" strike="noStrike" kern="1200" cap="none" spc="4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tillium" panose="00000500000000000000"/>
                </a:endParaRP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400" normalizeH="0" baseline="0" noProof="0" dirty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Titillium Bd"/>
                    <a:ea typeface="+mn-ea"/>
                    <a:cs typeface="+mn-cs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400" normalizeH="0" baseline="0" noProof="0" dirty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Titillium Bd"/>
                    <a:ea typeface="+mn-ea"/>
                    <a:cs typeface="+mn-cs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950122" y="2648423"/>
              <a:ext cx="504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興味のある分野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30671" y="3502363"/>
            <a:ext cx="3756066" cy="822960"/>
            <a:chOff x="7223860" y="1309772"/>
            <a:chExt cx="3756066" cy="822960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6F8F8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altLang="ja-JP" sz="2400" b="1" dirty="0">
                  <a:solidFill>
                    <a:schemeClr val="tx2"/>
                  </a:solidFill>
                  <a:latin typeface="Titillium" panose="00000500000000000000" pitchFamily="50" charset="0"/>
                </a:rPr>
                <a:t>Python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30671" y="2483432"/>
            <a:ext cx="3756066" cy="822960"/>
            <a:chOff x="7223860" y="1309772"/>
            <a:chExt cx="3756066" cy="822960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6F8F8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WEB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51D89A9-D01C-4448-B79A-9BD537FA8911}"/>
              </a:ext>
            </a:extLst>
          </p:cNvPr>
          <p:cNvSpPr/>
          <p:nvPr/>
        </p:nvSpPr>
        <p:spPr>
          <a:xfrm>
            <a:off x="413718" y="6061880"/>
            <a:ext cx="2124861" cy="5732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b="1" dirty="0">
              <a:solidFill>
                <a:schemeClr val="accent2">
                  <a:lumMod val="75000"/>
                </a:schemeClr>
              </a:solidFill>
              <a:latin typeface="Holland" panose="02000500000000000000" pitchFamily="2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EE60702-78D3-4080-96E3-69FF4442DC32}"/>
              </a:ext>
            </a:extLst>
          </p:cNvPr>
          <p:cNvSpPr/>
          <p:nvPr/>
        </p:nvSpPr>
        <p:spPr>
          <a:xfrm>
            <a:off x="4783277" y="6102823"/>
            <a:ext cx="2894292" cy="5732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200" b="1" dirty="0">
              <a:solidFill>
                <a:schemeClr val="accent2">
                  <a:lumMod val="75000"/>
                </a:schemeClr>
              </a:solidFill>
              <a:latin typeface="Holland" panose="02000500000000000000" pitchFamily="2" charset="0"/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2D0FB3B7-7A7F-4311-98C5-1400F42C46A9}"/>
              </a:ext>
            </a:extLst>
          </p:cNvPr>
          <p:cNvGrpSpPr/>
          <p:nvPr/>
        </p:nvGrpSpPr>
        <p:grpSpPr>
          <a:xfrm>
            <a:off x="3830671" y="4693173"/>
            <a:ext cx="3756066" cy="822960"/>
            <a:chOff x="7223860" y="1309772"/>
            <a:chExt cx="3756066" cy="822960"/>
          </a:xfrm>
        </p:grpSpPr>
        <p:grpSp>
          <p:nvGrpSpPr>
            <p:cNvPr id="35" name="Group 17">
              <a:extLst>
                <a:ext uri="{FF2B5EF4-FFF2-40B4-BE49-F238E27FC236}">
                  <a16:creationId xmlns:a16="http://schemas.microsoft.com/office/drawing/2014/main" id="{90CCE5A0-1808-4E7D-AE99-214D3FDF5B07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7" name="Oval 19">
                <a:extLst>
                  <a:ext uri="{FF2B5EF4-FFF2-40B4-BE49-F238E27FC236}">
                    <a16:creationId xmlns:a16="http://schemas.microsoft.com/office/drawing/2014/main" id="{F01D251B-492B-40D4-9600-6E26A00037C0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6F8F8"/>
                  </a:solidFill>
                  <a:effectLst/>
                  <a:uLnTx/>
                  <a:uFillTx/>
                  <a:latin typeface="Titillium"/>
                  <a:ea typeface="+mn-ea"/>
                  <a:cs typeface="+mn-cs"/>
                </a:endParaRPr>
              </a:p>
            </p:txBody>
          </p:sp>
          <p:grpSp>
            <p:nvGrpSpPr>
              <p:cNvPr id="43" name="Group 20">
                <a:extLst>
                  <a:ext uri="{FF2B5EF4-FFF2-40B4-BE49-F238E27FC236}">
                    <a16:creationId xmlns:a16="http://schemas.microsoft.com/office/drawing/2014/main" id="{6FB94B69-8507-42E0-A88B-2AADB436B753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44" name="Straight Connector 21">
                  <a:extLst>
                    <a:ext uri="{FF2B5EF4-FFF2-40B4-BE49-F238E27FC236}">
                      <a16:creationId xmlns:a16="http://schemas.microsoft.com/office/drawing/2014/main" id="{45FCA8EE-0DA5-461A-BE15-D107E0A7771E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22">
                  <a:extLst>
                    <a:ext uri="{FF2B5EF4-FFF2-40B4-BE49-F238E27FC236}">
                      <a16:creationId xmlns:a16="http://schemas.microsoft.com/office/drawing/2014/main" id="{467A863B-5C25-4375-9F57-F1F17707E2CE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2F8875D1-31C5-49F2-9FD9-5E674C5685DE}"/>
                </a:ext>
              </a:extLst>
            </p:cNvPr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itillium" panose="00000500000000000000" pitchFamily="50" charset="0"/>
                  <a:ea typeface="+mn-ea"/>
                  <a:cs typeface="+mn-cs"/>
                </a:rPr>
                <a:t>脳波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7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104</Words>
  <Application>Microsoft Office PowerPoint</Application>
  <PresentationFormat>ワイド画面</PresentationFormat>
  <Paragraphs>26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3</vt:i4>
      </vt:variant>
    </vt:vector>
  </HeadingPairs>
  <TitlesOfParts>
    <vt:vector size="19" baseType="lpstr">
      <vt:lpstr>HG丸ｺﾞｼｯｸM-PRO</vt:lpstr>
      <vt:lpstr>Lato Light</vt:lpstr>
      <vt:lpstr>Montserrat</vt:lpstr>
      <vt:lpstr>Socialico</vt:lpstr>
      <vt:lpstr>Titillium</vt:lpstr>
      <vt:lpstr>Titillium Bd</vt:lpstr>
      <vt:lpstr>游ゴシック</vt:lpstr>
      <vt:lpstr>游ゴシック Light</vt:lpstr>
      <vt:lpstr>Aharoni</vt:lpstr>
      <vt:lpstr>Arial</vt:lpstr>
      <vt:lpstr>Holland</vt:lpstr>
      <vt:lpstr>Signerica Fat</vt:lpstr>
      <vt:lpstr>Source Sans Pro</vt:lpstr>
      <vt:lpstr>Office テーマ</vt:lpstr>
      <vt:lpstr>Office Theme</vt:lpstr>
      <vt:lpstr>1_Office Theme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倖太郎 関</dc:creator>
  <cp:lastModifiedBy>倖太郎 関</cp:lastModifiedBy>
  <cp:revision>20</cp:revision>
  <dcterms:created xsi:type="dcterms:W3CDTF">2018-11-16T18:49:08Z</dcterms:created>
  <dcterms:modified xsi:type="dcterms:W3CDTF">2018-11-19T23:58:33Z</dcterms:modified>
</cp:coreProperties>
</file>